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move the slide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2000" spc="-1" strike="noStrike">
                <a:latin typeface="Arial"/>
              </a:rPr>
              <a:t>Click to edit the notes format</a:t>
            </a:r>
            <a:endParaRPr b="0" lang="en-ZA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C7D6199-9605-4AD8-84BC-17E0E42549BB}" type="slidenum">
              <a:rPr b="0" lang="en-ZA" sz="1400" spc="-1" strike="noStrike">
                <a:latin typeface="Times New Roman"/>
              </a:rPr>
              <a:t>1</a:t>
            </a:fld>
            <a:endParaRPr b="0" lang="en-Z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B13E2C5-7345-4DA2-825F-ACCCE3AEC2D0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4236558-4997-4C00-B173-E0C1252E7BF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C5CC7EA-4312-4E96-A0FA-8BA34D53E56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21A580C-5142-46A8-9CCC-AE33B5F805E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0E10EC8-2643-4B0A-9081-8F8BC19A8A96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4914BA6-DEF2-4EC3-A931-75394841E270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1F9A68A-0A6C-45E2-B946-9FAACE5E0C7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37BB03B-35DE-45F4-A96B-26E2B4FBCF0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1E11E8A-D779-4FCB-AF70-83F7A6EA2EB1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2218C61-F3B7-4D26-B6C8-17A439DFD001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772227D-6372-4B62-A371-EBA099C8F97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691F579-F237-496F-8F2B-3A713354F69F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542785D-73AA-420D-AC0B-35067FDDAEA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35D0F96-E4F7-4515-8E91-74F2210908B8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fld id="{E374A7A5-1933-4C4C-9F65-9A00142FDB0D}" type="slidenum">
              <a:rPr b="0" lang="en-ZA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8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</p:spPr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39EC253-9821-42B1-8681-EFE7B1024445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850D170-D9D0-4A92-819B-721FABE8A09C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6D75929-6189-4560-A815-643910BB357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3F8A5F1-11E8-4777-A8B5-982A665D541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810EE13-0C5E-4A98-A321-01492DB8CF0F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3080" cy="307908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A2331FB-6A9B-470D-8AE9-57457B75A47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3080" cy="3079080"/>
          </a:xfrm>
          <a:prstGeom prst="rect">
            <a:avLst/>
          </a:prstGeom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pPr marL="216000" indent="-20952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Data was minimised by only looking at the temperature recorded after 2001 and only to extract those data or locations which had more than one source. Once this was determined a site list was constructed to identify all the sites which had more then one source and this constituted 8 of the sites</a:t>
            </a:r>
            <a:endParaRPr b="0" lang="en-ZA" sz="2000" spc="-1" strike="noStrike">
              <a:latin typeface="Arial"/>
            </a:endParaRPr>
          </a:p>
          <a:p>
            <a:pPr marL="216000" indent="-20952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we were able to create a plot which shows the overlapping time by the sites</a:t>
            </a:r>
            <a:endParaRPr b="0" lang="en-ZA" sz="2000" spc="-1" strike="noStrike">
              <a:latin typeface="Arial"/>
            </a:endParaRPr>
          </a:p>
          <a:p>
            <a:pPr marL="216000" indent="-209520"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C4B4E4A-FC10-44DA-B154-2A6AD0DE2CC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9036396-0814-4BCA-A79D-7C605D4D62C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8C4EE6E-B1B6-4028-9A5B-5406C5FC65FA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7C3B4A5-41A0-4699-804E-69DB6DFCD680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DAFD5E-960A-4FA8-81C6-4B2A1DB7FA10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25CA12B-E7C5-4C03-886E-70F658848D2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F9B3495-1059-4866-8239-DF78A544D18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280" cy="307728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75D6137-EB19-4670-9B2F-56ED3F026235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edit the title text 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edit the title text 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096000" y="767520"/>
            <a:ext cx="6192000" cy="81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3600" spc="-1" strike="noStrike">
                <a:solidFill>
                  <a:srgbClr val="000000"/>
                </a:solidFill>
                <a:latin typeface="Arial"/>
                <a:ea typeface="DejaVu Sans"/>
              </a:rPr>
              <a:t>Dynamic properties of the Benguela upwelling system</a:t>
            </a:r>
            <a:endParaRPr b="0" lang="en-ZA" sz="36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240000" y="2880000"/>
            <a:ext cx="6071760" cy="329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569680" y="2257200"/>
            <a:ext cx="696708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Seasonal wavelets – May be found on Github, see: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MASTERSPROJECT&gt;&gt;figures&gt;&gt;seasonal_wavelets&gt;&gt; “seasonal wavelets for the different SST data types”)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199240" y="2152800"/>
            <a:ext cx="884232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Marine Cold spells and Marine heatwaves: Working with a time series of 30 years but selecting a climatological period from 2002-06-01 – 2015-12-3: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" descr=""/>
          <p:cNvPicPr/>
          <p:nvPr/>
        </p:nvPicPr>
        <p:blipFill>
          <a:blip r:embed="rId1"/>
          <a:srcRect l="3974" t="5165" r="0" b="0"/>
          <a:stretch/>
        </p:blipFill>
        <p:spPr>
          <a:xfrm>
            <a:off x="62640" y="92520"/>
            <a:ext cx="9525240" cy="5290560"/>
          </a:xfrm>
          <a:prstGeom prst="rect">
            <a:avLst/>
          </a:prstGeom>
          <a:ln>
            <a:noFill/>
          </a:ln>
        </p:spPr>
      </p:pic>
      <p:pic>
        <p:nvPicPr>
          <p:cNvPr id="144" name="Picture 4" descr=""/>
          <p:cNvPicPr/>
          <p:nvPr/>
        </p:nvPicPr>
        <p:blipFill>
          <a:blip r:embed="rId2"/>
          <a:stretch/>
        </p:blipFill>
        <p:spPr>
          <a:xfrm>
            <a:off x="7302240" y="3325320"/>
            <a:ext cx="4572360" cy="342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" descr=""/>
          <p:cNvPicPr/>
          <p:nvPr/>
        </p:nvPicPr>
        <p:blipFill>
          <a:blip r:embed="rId1"/>
          <a:srcRect l="3738" t="5613" r="0" b="0"/>
          <a:stretch/>
        </p:blipFill>
        <p:spPr>
          <a:xfrm>
            <a:off x="174600" y="162000"/>
            <a:ext cx="10058040" cy="5546880"/>
          </a:xfrm>
          <a:prstGeom prst="rect">
            <a:avLst/>
          </a:prstGeom>
          <a:ln>
            <a:noFill/>
          </a:ln>
        </p:spPr>
      </p:pic>
      <p:pic>
        <p:nvPicPr>
          <p:cNvPr id="146" name="Picture 2" descr=""/>
          <p:cNvPicPr/>
          <p:nvPr/>
        </p:nvPicPr>
        <p:blipFill>
          <a:blip r:embed="rId2"/>
          <a:stretch/>
        </p:blipFill>
        <p:spPr>
          <a:xfrm>
            <a:off x="7533720" y="3244320"/>
            <a:ext cx="4572360" cy="342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" descr=""/>
          <p:cNvPicPr/>
          <p:nvPr/>
        </p:nvPicPr>
        <p:blipFill>
          <a:blip r:embed="rId1"/>
          <a:srcRect l="3530" t="5851" r="0" b="0"/>
          <a:stretch/>
        </p:blipFill>
        <p:spPr>
          <a:xfrm>
            <a:off x="127440" y="370440"/>
            <a:ext cx="10150200" cy="5571720"/>
          </a:xfrm>
          <a:prstGeom prst="rect">
            <a:avLst/>
          </a:prstGeom>
          <a:ln>
            <a:noFill/>
          </a:ln>
        </p:spPr>
      </p:pic>
      <p:pic>
        <p:nvPicPr>
          <p:cNvPr id="148" name="Picture 2" descr=""/>
          <p:cNvPicPr/>
          <p:nvPr/>
        </p:nvPicPr>
        <p:blipFill>
          <a:blip r:embed="rId2"/>
          <a:stretch/>
        </p:blipFill>
        <p:spPr>
          <a:xfrm>
            <a:off x="7221600" y="3156480"/>
            <a:ext cx="4812480" cy="360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" descr=""/>
          <p:cNvPicPr/>
          <p:nvPr/>
        </p:nvPicPr>
        <p:blipFill>
          <a:blip r:embed="rId1"/>
          <a:srcRect l="3866" t="4840" r="0" b="0"/>
          <a:stretch/>
        </p:blipFill>
        <p:spPr>
          <a:xfrm>
            <a:off x="162000" y="266040"/>
            <a:ext cx="8627040" cy="4802760"/>
          </a:xfrm>
          <a:prstGeom prst="rect">
            <a:avLst/>
          </a:prstGeom>
          <a:ln>
            <a:noFill/>
          </a:ln>
        </p:spPr>
      </p:pic>
      <p:pic>
        <p:nvPicPr>
          <p:cNvPr id="150" name="Picture 2" descr=""/>
          <p:cNvPicPr/>
          <p:nvPr/>
        </p:nvPicPr>
        <p:blipFill>
          <a:blip r:embed="rId2"/>
          <a:stretch/>
        </p:blipFill>
        <p:spPr>
          <a:xfrm>
            <a:off x="7140600" y="3136680"/>
            <a:ext cx="4812480" cy="360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" descr=""/>
          <p:cNvPicPr/>
          <p:nvPr/>
        </p:nvPicPr>
        <p:blipFill>
          <a:blip r:embed="rId1"/>
          <a:srcRect l="3370" t="4777" r="0" b="0"/>
          <a:stretch/>
        </p:blipFill>
        <p:spPr>
          <a:xfrm>
            <a:off x="150480" y="150480"/>
            <a:ext cx="9333720" cy="5173200"/>
          </a:xfrm>
          <a:prstGeom prst="rect">
            <a:avLst/>
          </a:prstGeom>
          <a:ln>
            <a:noFill/>
          </a:ln>
        </p:spPr>
      </p:pic>
      <p:pic>
        <p:nvPicPr>
          <p:cNvPr id="152" name="Picture 2" descr=""/>
          <p:cNvPicPr/>
          <p:nvPr/>
        </p:nvPicPr>
        <p:blipFill>
          <a:blip r:embed="rId2"/>
          <a:stretch/>
        </p:blipFill>
        <p:spPr>
          <a:xfrm>
            <a:off x="7392240" y="3145320"/>
            <a:ext cx="4799160" cy="35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"/>
          <p:cNvPicPr/>
          <p:nvPr/>
        </p:nvPicPr>
        <p:blipFill>
          <a:blip r:embed="rId1"/>
          <a:srcRect l="3974" t="5179" r="0" b="0"/>
          <a:stretch/>
        </p:blipFill>
        <p:spPr>
          <a:xfrm>
            <a:off x="167760" y="289440"/>
            <a:ext cx="7980840" cy="4432320"/>
          </a:xfrm>
          <a:prstGeom prst="rect">
            <a:avLst/>
          </a:prstGeom>
          <a:ln>
            <a:noFill/>
          </a:ln>
        </p:spPr>
      </p:pic>
      <p:pic>
        <p:nvPicPr>
          <p:cNvPr id="154" name="Picture 2" descr=""/>
          <p:cNvPicPr/>
          <p:nvPr/>
        </p:nvPicPr>
        <p:blipFill>
          <a:blip r:embed="rId2"/>
          <a:stretch/>
        </p:blipFill>
        <p:spPr>
          <a:xfrm>
            <a:off x="7263360" y="3064320"/>
            <a:ext cx="4799160" cy="35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3" descr=""/>
          <p:cNvPicPr/>
          <p:nvPr/>
        </p:nvPicPr>
        <p:blipFill>
          <a:blip r:embed="rId1"/>
          <a:srcRect l="3577" t="4896" r="0" b="0"/>
          <a:stretch/>
        </p:blipFill>
        <p:spPr>
          <a:xfrm>
            <a:off x="138960" y="225360"/>
            <a:ext cx="11631960" cy="645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3" descr=""/>
          <p:cNvPicPr/>
          <p:nvPr/>
        </p:nvPicPr>
        <p:blipFill>
          <a:blip r:embed="rId1"/>
          <a:srcRect l="3620" t="5060" r="0" b="0"/>
          <a:stretch/>
        </p:blipFill>
        <p:spPr>
          <a:xfrm>
            <a:off x="147960" y="140760"/>
            <a:ext cx="11892960" cy="658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733760" y="1911960"/>
            <a:ext cx="799128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Wavelets for the different sites along the wc of SA within the upwelling region. Sites are located within the upwelling centre and further away from the upwelling centre. A time series of 1 year was used (2014-2015) for these analyses. Four different datasets are present. These include the G1SST, MUR, in-situ SST and OISST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 descr=""/>
          <p:cNvPicPr/>
          <p:nvPr/>
        </p:nvPicPr>
        <p:blipFill>
          <a:blip r:embed="rId1"/>
          <a:srcRect l="3571" t="5078" r="0" b="0"/>
          <a:stretch/>
        </p:blipFill>
        <p:spPr>
          <a:xfrm>
            <a:off x="451440" y="326160"/>
            <a:ext cx="11127960" cy="616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3" descr=""/>
          <p:cNvPicPr/>
          <p:nvPr/>
        </p:nvPicPr>
        <p:blipFill>
          <a:blip r:embed="rId1"/>
          <a:srcRect l="3459" t="4966" r="0" b="0"/>
          <a:stretch/>
        </p:blipFill>
        <p:spPr>
          <a:xfrm>
            <a:off x="301680" y="347400"/>
            <a:ext cx="11260800" cy="623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rcRect l="3465" t="5480" r="0" b="0"/>
          <a:stretch/>
        </p:blipFill>
        <p:spPr>
          <a:xfrm>
            <a:off x="426960" y="381960"/>
            <a:ext cx="11434320" cy="629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" descr=""/>
          <p:cNvPicPr/>
          <p:nvPr/>
        </p:nvPicPr>
        <p:blipFill>
          <a:blip r:embed="rId1"/>
          <a:srcRect l="3488" t="5393" r="0" b="0"/>
          <a:stretch/>
        </p:blipFill>
        <p:spPr>
          <a:xfrm>
            <a:off x="324000" y="309960"/>
            <a:ext cx="11266920" cy="621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664880" y="2183040"/>
            <a:ext cx="57751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Wind rose diagrams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692160" y="574200"/>
            <a:ext cx="5324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Chlorophyll-a data within upwelling regions</a:t>
            </a:r>
            <a:endParaRPr b="0" lang="en-ZA" sz="1800" spc="-1" strike="noStrike">
              <a:latin typeface="Arial"/>
            </a:endParaRPr>
          </a:p>
        </p:txBody>
      </p:sp>
      <p:pic>
        <p:nvPicPr>
          <p:cNvPr id="163" name="Picture 3" descr=""/>
          <p:cNvPicPr/>
          <p:nvPr/>
        </p:nvPicPr>
        <p:blipFill>
          <a:blip r:embed="rId1"/>
          <a:stretch/>
        </p:blipFill>
        <p:spPr>
          <a:xfrm>
            <a:off x="288000" y="1504080"/>
            <a:ext cx="4884480" cy="36799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5400000" y="1476720"/>
            <a:ext cx="6333120" cy="4715280"/>
          </a:xfrm>
          <a:prstGeom prst="rect">
            <a:avLst/>
          </a:prstGeom>
          <a:ln>
            <a:noFill/>
          </a:ln>
        </p:spPr>
      </p:pic>
      <p:sp>
        <p:nvSpPr>
          <p:cNvPr id="165" name="TextShape 2"/>
          <p:cNvSpPr txBox="1"/>
          <p:nvPr/>
        </p:nvSpPr>
        <p:spPr>
          <a:xfrm>
            <a:off x="936000" y="5544000"/>
            <a:ext cx="388800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ZA" sz="1800" spc="-1" strike="noStrike">
                <a:latin typeface="Arial"/>
              </a:rPr>
              <a:t>- Download 2 daily chloro dataset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818680" y="492120"/>
            <a:ext cx="22352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Geostrophic velocity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46" descr=""/>
          <p:cNvPicPr/>
          <p:nvPr/>
        </p:nvPicPr>
        <p:blipFill>
          <a:blip r:embed="rId1"/>
          <a:stretch/>
        </p:blipFill>
        <p:spPr>
          <a:xfrm>
            <a:off x="792000" y="1018440"/>
            <a:ext cx="3633480" cy="2724840"/>
          </a:xfrm>
          <a:prstGeom prst="rect">
            <a:avLst/>
          </a:prstGeom>
          <a:ln>
            <a:noFill/>
          </a:ln>
        </p:spPr>
      </p:pic>
      <p:pic>
        <p:nvPicPr>
          <p:cNvPr id="168" name="Picture 147" descr=""/>
          <p:cNvPicPr/>
          <p:nvPr/>
        </p:nvPicPr>
        <p:blipFill>
          <a:blip r:embed="rId2"/>
          <a:stretch/>
        </p:blipFill>
        <p:spPr>
          <a:xfrm>
            <a:off x="792000" y="3888000"/>
            <a:ext cx="3657600" cy="2742840"/>
          </a:xfrm>
          <a:prstGeom prst="rect">
            <a:avLst/>
          </a:prstGeom>
          <a:ln>
            <a:noFill/>
          </a:ln>
        </p:spPr>
      </p:pic>
      <p:pic>
        <p:nvPicPr>
          <p:cNvPr id="169" name="Picture 148" descr=""/>
          <p:cNvPicPr/>
          <p:nvPr/>
        </p:nvPicPr>
        <p:blipFill>
          <a:blip r:embed="rId3"/>
          <a:srcRect l="5053" t="8164" r="32935" b="8889"/>
          <a:stretch/>
        </p:blipFill>
        <p:spPr>
          <a:xfrm>
            <a:off x="5544000" y="1368000"/>
            <a:ext cx="5831280" cy="438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260960" y="234360"/>
            <a:ext cx="441900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956240" y="25992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9196200" y="34923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956240" y="34707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9196200" y="28764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89" name="Picture 4" descr=""/>
          <p:cNvPicPr/>
          <p:nvPr/>
        </p:nvPicPr>
        <p:blipFill>
          <a:blip r:embed="rId1"/>
          <a:stretch/>
        </p:blipFill>
        <p:spPr>
          <a:xfrm>
            <a:off x="353160" y="536760"/>
            <a:ext cx="3882600" cy="2911680"/>
          </a:xfrm>
          <a:prstGeom prst="rect">
            <a:avLst/>
          </a:prstGeom>
          <a:ln>
            <a:noFill/>
          </a:ln>
        </p:spPr>
      </p:pic>
      <p:pic>
        <p:nvPicPr>
          <p:cNvPr id="90" name="Picture 5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82600" cy="291168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3"/>
          <a:stretch/>
        </p:blipFill>
        <p:spPr>
          <a:xfrm>
            <a:off x="7445880" y="544680"/>
            <a:ext cx="3861720" cy="2896200"/>
          </a:xfrm>
          <a:prstGeom prst="rect">
            <a:avLst/>
          </a:prstGeom>
          <a:ln>
            <a:noFill/>
          </a:ln>
        </p:spPr>
      </p:pic>
      <p:pic>
        <p:nvPicPr>
          <p:cNvPr id="92" name="Picture 10" descr=""/>
          <p:cNvPicPr/>
          <p:nvPr/>
        </p:nvPicPr>
        <p:blipFill>
          <a:blip r:embed="rId4"/>
          <a:stretch/>
        </p:blipFill>
        <p:spPr>
          <a:xfrm>
            <a:off x="7445880" y="3819960"/>
            <a:ext cx="3882600" cy="291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956240" y="25992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9196200" y="34923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956240" y="34707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9196200" y="28764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97" name="Picture 1" descr=""/>
          <p:cNvPicPr/>
          <p:nvPr/>
        </p:nvPicPr>
        <p:blipFill>
          <a:blip r:embed="rId1"/>
          <a:stretch/>
        </p:blipFill>
        <p:spPr>
          <a:xfrm>
            <a:off x="431280" y="579960"/>
            <a:ext cx="3882600" cy="2911680"/>
          </a:xfrm>
          <a:prstGeom prst="rect">
            <a:avLst/>
          </a:prstGeom>
          <a:ln>
            <a:noFill/>
          </a:ln>
        </p:spPr>
      </p:pic>
      <p:pic>
        <p:nvPicPr>
          <p:cNvPr id="98" name="Picture 2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93760" cy="2919960"/>
          </a:xfrm>
          <a:prstGeom prst="rect">
            <a:avLst/>
          </a:prstGeom>
          <a:ln>
            <a:noFill/>
          </a:ln>
        </p:spPr>
      </p:pic>
      <p:pic>
        <p:nvPicPr>
          <p:cNvPr id="99" name="Picture 11" descr=""/>
          <p:cNvPicPr/>
          <p:nvPr/>
        </p:nvPicPr>
        <p:blipFill>
          <a:blip r:embed="rId3"/>
          <a:stretch/>
        </p:blipFill>
        <p:spPr>
          <a:xfrm>
            <a:off x="7254360" y="579960"/>
            <a:ext cx="3882600" cy="2911680"/>
          </a:xfrm>
          <a:prstGeom prst="rect">
            <a:avLst/>
          </a:prstGeom>
          <a:ln>
            <a:noFill/>
          </a:ln>
        </p:spPr>
      </p:pic>
      <p:pic>
        <p:nvPicPr>
          <p:cNvPr id="100" name="Picture 12" descr=""/>
          <p:cNvPicPr/>
          <p:nvPr/>
        </p:nvPicPr>
        <p:blipFill>
          <a:blip r:embed="rId4"/>
          <a:stretch/>
        </p:blipFill>
        <p:spPr>
          <a:xfrm>
            <a:off x="7254360" y="3747600"/>
            <a:ext cx="3882600" cy="291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956240" y="25992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9196200" y="34923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1956240" y="34707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9196200" y="28764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05" name="Picture 4" descr=""/>
          <p:cNvPicPr/>
          <p:nvPr/>
        </p:nvPicPr>
        <p:blipFill>
          <a:blip r:embed="rId1"/>
          <a:stretch/>
        </p:blipFill>
        <p:spPr>
          <a:xfrm>
            <a:off x="431280" y="579960"/>
            <a:ext cx="3893760" cy="2919960"/>
          </a:xfrm>
          <a:prstGeom prst="rect">
            <a:avLst/>
          </a:prstGeom>
          <a:ln>
            <a:noFill/>
          </a:ln>
        </p:spPr>
      </p:pic>
      <p:pic>
        <p:nvPicPr>
          <p:cNvPr id="106" name="Picture 6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93760" cy="2919960"/>
          </a:xfrm>
          <a:prstGeom prst="rect">
            <a:avLst/>
          </a:prstGeom>
          <a:ln>
            <a:noFill/>
          </a:ln>
        </p:spPr>
      </p:pic>
      <p:pic>
        <p:nvPicPr>
          <p:cNvPr id="107" name="Picture 10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3760" cy="2919960"/>
          </a:xfrm>
          <a:prstGeom prst="rect">
            <a:avLst/>
          </a:prstGeom>
          <a:ln>
            <a:noFill/>
          </a:ln>
        </p:spPr>
      </p:pic>
      <p:pic>
        <p:nvPicPr>
          <p:cNvPr id="108" name="Picture 13" descr=""/>
          <p:cNvPicPr/>
          <p:nvPr/>
        </p:nvPicPr>
        <p:blipFill>
          <a:blip r:embed="rId4"/>
          <a:stretch/>
        </p:blipFill>
        <p:spPr>
          <a:xfrm>
            <a:off x="7434000" y="3769200"/>
            <a:ext cx="3893760" cy="291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956240" y="25992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9196200" y="34923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1956240" y="34707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9196200" y="28764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13" name="Picture 5" descr=""/>
          <p:cNvPicPr/>
          <p:nvPr/>
        </p:nvPicPr>
        <p:blipFill>
          <a:blip r:embed="rId1"/>
          <a:stretch/>
        </p:blipFill>
        <p:spPr>
          <a:xfrm>
            <a:off x="431280" y="571680"/>
            <a:ext cx="3893760" cy="2919960"/>
          </a:xfrm>
          <a:prstGeom prst="rect">
            <a:avLst/>
          </a:prstGeom>
          <a:ln>
            <a:noFill/>
          </a:ln>
        </p:spPr>
      </p:pic>
      <p:pic>
        <p:nvPicPr>
          <p:cNvPr id="114" name="Picture 11" descr=""/>
          <p:cNvPicPr/>
          <p:nvPr/>
        </p:nvPicPr>
        <p:blipFill>
          <a:blip r:embed="rId2"/>
          <a:stretch/>
        </p:blipFill>
        <p:spPr>
          <a:xfrm>
            <a:off x="431280" y="3726360"/>
            <a:ext cx="3893760" cy="2919960"/>
          </a:xfrm>
          <a:prstGeom prst="rect">
            <a:avLst/>
          </a:prstGeom>
          <a:ln>
            <a:noFill/>
          </a:ln>
        </p:spPr>
      </p:pic>
      <p:pic>
        <p:nvPicPr>
          <p:cNvPr id="115" name="Picture 12" descr=""/>
          <p:cNvPicPr/>
          <p:nvPr/>
        </p:nvPicPr>
        <p:blipFill>
          <a:blip r:embed="rId3"/>
          <a:stretch/>
        </p:blipFill>
        <p:spPr>
          <a:xfrm>
            <a:off x="7410600" y="571680"/>
            <a:ext cx="3893760" cy="2919960"/>
          </a:xfrm>
          <a:prstGeom prst="rect">
            <a:avLst/>
          </a:prstGeom>
          <a:ln>
            <a:noFill/>
          </a:ln>
        </p:spPr>
      </p:pic>
      <p:pic>
        <p:nvPicPr>
          <p:cNvPr id="116" name="Picture 14" descr=""/>
          <p:cNvPicPr/>
          <p:nvPr/>
        </p:nvPicPr>
        <p:blipFill>
          <a:blip r:embed="rId4"/>
          <a:stretch/>
        </p:blipFill>
        <p:spPr>
          <a:xfrm>
            <a:off x="7410600" y="3769200"/>
            <a:ext cx="3893760" cy="291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956240" y="25992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9196200" y="34923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956240" y="34707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9196200" y="28764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21" name="Picture 1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3760" cy="2919960"/>
          </a:xfrm>
          <a:prstGeom prst="rect">
            <a:avLst/>
          </a:prstGeom>
          <a:ln>
            <a:noFill/>
          </a:ln>
        </p:spPr>
      </p:pic>
      <p:pic>
        <p:nvPicPr>
          <p:cNvPr id="122" name="Picture 2" descr=""/>
          <p:cNvPicPr/>
          <p:nvPr/>
        </p:nvPicPr>
        <p:blipFill>
          <a:blip r:embed="rId2"/>
          <a:stretch/>
        </p:blipFill>
        <p:spPr>
          <a:xfrm>
            <a:off x="521640" y="3718080"/>
            <a:ext cx="3893760" cy="2919960"/>
          </a:xfrm>
          <a:prstGeom prst="rect">
            <a:avLst/>
          </a:prstGeom>
          <a:ln>
            <a:noFill/>
          </a:ln>
        </p:spPr>
      </p:pic>
      <p:pic>
        <p:nvPicPr>
          <p:cNvPr id="123" name="Picture 5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3760" cy="2919960"/>
          </a:xfrm>
          <a:prstGeom prst="rect">
            <a:avLst/>
          </a:prstGeom>
          <a:ln>
            <a:noFill/>
          </a:ln>
        </p:spPr>
      </p:pic>
      <p:pic>
        <p:nvPicPr>
          <p:cNvPr id="124" name="Picture 11" descr=""/>
          <p:cNvPicPr/>
          <p:nvPr/>
        </p:nvPicPr>
        <p:blipFill>
          <a:blip r:embed="rId4"/>
          <a:stretch/>
        </p:blipFill>
        <p:spPr>
          <a:xfrm>
            <a:off x="7434000" y="3760920"/>
            <a:ext cx="3893760" cy="291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956240" y="25992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9196200" y="34923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956240" y="34707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9196200" y="28764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29" name="Picture 4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3760" cy="2919960"/>
          </a:xfrm>
          <a:prstGeom prst="rect">
            <a:avLst/>
          </a:prstGeom>
          <a:ln>
            <a:noFill/>
          </a:ln>
        </p:spPr>
      </p:pic>
      <p:pic>
        <p:nvPicPr>
          <p:cNvPr id="130" name="Picture 6" descr=""/>
          <p:cNvPicPr/>
          <p:nvPr/>
        </p:nvPicPr>
        <p:blipFill>
          <a:blip r:embed="rId2"/>
          <a:stretch/>
        </p:blipFill>
        <p:spPr>
          <a:xfrm>
            <a:off x="521640" y="3710880"/>
            <a:ext cx="3902760" cy="2926800"/>
          </a:xfrm>
          <a:prstGeom prst="rect">
            <a:avLst/>
          </a:prstGeom>
          <a:ln>
            <a:noFill/>
          </a:ln>
        </p:spPr>
      </p:pic>
      <p:pic>
        <p:nvPicPr>
          <p:cNvPr id="131" name="Picture 10" descr=""/>
          <p:cNvPicPr/>
          <p:nvPr/>
        </p:nvPicPr>
        <p:blipFill>
          <a:blip r:embed="rId3"/>
          <a:stretch/>
        </p:blipFill>
        <p:spPr>
          <a:xfrm>
            <a:off x="7489440" y="534960"/>
            <a:ext cx="3913920" cy="2935080"/>
          </a:xfrm>
          <a:prstGeom prst="rect">
            <a:avLst/>
          </a:prstGeom>
          <a:ln>
            <a:noFill/>
          </a:ln>
        </p:spPr>
      </p:pic>
      <p:pic>
        <p:nvPicPr>
          <p:cNvPr id="132" name="Picture 12" descr=""/>
          <p:cNvPicPr/>
          <p:nvPr/>
        </p:nvPicPr>
        <p:blipFill>
          <a:blip r:embed="rId4"/>
          <a:stretch/>
        </p:blipFill>
        <p:spPr>
          <a:xfrm>
            <a:off x="7489440" y="3790800"/>
            <a:ext cx="3902760" cy="292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956240" y="25992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9196200" y="34923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1956240" y="347076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9196200" y="287640"/>
            <a:ext cx="157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37" name="Picture 1" descr=""/>
          <p:cNvPicPr/>
          <p:nvPr/>
        </p:nvPicPr>
        <p:blipFill>
          <a:blip r:embed="rId1"/>
          <a:stretch/>
        </p:blipFill>
        <p:spPr>
          <a:xfrm>
            <a:off x="495360" y="536760"/>
            <a:ext cx="3911400" cy="2933280"/>
          </a:xfrm>
          <a:prstGeom prst="rect">
            <a:avLst/>
          </a:prstGeom>
          <a:ln>
            <a:noFill/>
          </a:ln>
        </p:spPr>
      </p:pic>
      <p:pic>
        <p:nvPicPr>
          <p:cNvPr id="138" name="Picture 2" descr=""/>
          <p:cNvPicPr/>
          <p:nvPr/>
        </p:nvPicPr>
        <p:blipFill>
          <a:blip r:embed="rId2"/>
          <a:stretch/>
        </p:blipFill>
        <p:spPr>
          <a:xfrm>
            <a:off x="495360" y="3769200"/>
            <a:ext cx="3911400" cy="2933280"/>
          </a:xfrm>
          <a:prstGeom prst="rect">
            <a:avLst/>
          </a:prstGeom>
          <a:ln>
            <a:noFill/>
          </a:ln>
        </p:spPr>
      </p:pic>
      <p:pic>
        <p:nvPicPr>
          <p:cNvPr id="139" name="Picture 5" descr=""/>
          <p:cNvPicPr/>
          <p:nvPr/>
        </p:nvPicPr>
        <p:blipFill>
          <a:blip r:embed="rId3"/>
          <a:stretch/>
        </p:blipFill>
        <p:spPr>
          <a:xfrm>
            <a:off x="7486200" y="536760"/>
            <a:ext cx="3911400" cy="2933280"/>
          </a:xfrm>
          <a:prstGeom prst="rect">
            <a:avLst/>
          </a:prstGeom>
          <a:ln>
            <a:noFill/>
          </a:ln>
        </p:spPr>
      </p:pic>
      <p:pic>
        <p:nvPicPr>
          <p:cNvPr id="140" name="Picture 11" descr=""/>
          <p:cNvPicPr/>
          <p:nvPr/>
        </p:nvPicPr>
        <p:blipFill>
          <a:blip r:embed="rId4"/>
          <a:stretch/>
        </p:blipFill>
        <p:spPr>
          <a:xfrm>
            <a:off x="7486200" y="3747600"/>
            <a:ext cx="3926520" cy="294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6118</TotalTime>
  <Application>LibreOffice/6.0.3.2$Linux_X86_64 LibreOffice_project/00m0$Build-2</Application>
  <Words>290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2018-02-26T16:37:23Z</dcterms:created>
  <dc:creator>User</dc:creator>
  <dc:description/>
  <dc:language>en-ZA</dc:language>
  <cp:lastModifiedBy/>
  <dcterms:modified xsi:type="dcterms:W3CDTF">2019-04-03T09:25:33Z</dcterms:modified>
  <cp:revision>342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29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